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custDataLst>
    <p:tags r:id="rId3"/>
  </p:custDataLst>
  <p:defaultTextStyle>
    <a:defPPr>
      <a:defRPr lang="en-US"/>
    </a:defPPr>
    <a:lvl1pPr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231" autoAdjust="0"/>
  </p:normalViewPr>
  <p:slideViewPr>
    <p:cSldViewPr>
      <p:cViewPr>
        <p:scale>
          <a:sx n="25" d="100"/>
          <a:sy n="25" d="100"/>
        </p:scale>
        <p:origin x="2220" y="258"/>
      </p:cViewPr>
      <p:guideLst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4336-C8D8-4621-A6E9-090E94D1F245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6C49-67A0-427E-B0A2-F8D8766D0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625A-EB9F-4F2B-B396-2C9B43C0EB98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60B2-4F2B-44B7-BDB9-16C6C23E9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7144-A30E-4076-9906-5F8D0DA55E67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A28E-B483-4836-B680-DDD0DB3B8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A281-D17F-44E1-95C0-18D143C80C95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3065-902A-4111-BA86-38E087D7D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65DD-3B93-4932-AF44-563E44930712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5BD1-60D1-4C1B-AEFA-DF3BFD499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B95F-C7D7-42F3-98E1-14049D627654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F48D-A3F4-4CC8-A8E4-972145E13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5399-F113-469F-99A3-B01D95F76B29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B601-1247-47F5-BA5E-D66C5DF10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562A-AA64-477E-B1DF-8A4871DCDFD2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2773-B5CD-4EFB-BCD1-BCABD6707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367F-D76A-45CD-A401-C85DF9236641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1573-A435-4710-A4C8-004A90089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61D9-F399-4B4C-8364-8B395F4230EB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5C12-ABFF-4F75-9E86-7200B9B9C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6858-74E0-4FF5-A1AC-6D682BC91051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1D2F-3D4B-4BAD-9121-F9338DB2C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9EEF5-AC58-4800-96EF-A88DE1DC8563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6FA2F-7ACB-4520-89E2-BA3277285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AA46621F-E5B2-CDE1-7392-80EF8F98D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4" r="673" b="33114"/>
          <a:stretch/>
        </p:blipFill>
        <p:spPr>
          <a:xfrm>
            <a:off x="-41230" y="-20587"/>
            <a:ext cx="21428030" cy="3571605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124331" y="1385292"/>
            <a:ext cx="213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Kierunki rozwoju i innowacje w geodezji i kartografii</a:t>
            </a:r>
          </a:p>
          <a:p>
            <a:pPr algn="ctr"/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0" y="497349"/>
            <a:ext cx="2138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VIII KONFERENCJA NAUKOWO-TECHNICZNA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736" y="2913395"/>
            <a:ext cx="213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Janów Lubelski, 14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pl-PL" sz="2800" b="1" dirty="0"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maja</a:t>
            </a:r>
            <a:r>
              <a:rPr kumimoji="0" lang="pl-PL" sz="28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 2025 r.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Book Antiqua" panose="02040602050305030304" pitchFamily="18" charset="0"/>
            </a:endParaRP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A9062B0A-F3F8-B411-2E81-D6980244D571}"/>
              </a:ext>
            </a:extLst>
          </p:cNvPr>
          <p:cNvGrpSpPr/>
          <p:nvPr/>
        </p:nvGrpSpPr>
        <p:grpSpPr>
          <a:xfrm>
            <a:off x="-1043904" y="27528841"/>
            <a:ext cx="22430704" cy="2732184"/>
            <a:chOff x="-1043904" y="27528841"/>
            <a:chExt cx="22430704" cy="2732184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98A5E381-8A2C-3519-EA48-4B4CCDF7E703}"/>
                </a:ext>
              </a:extLst>
            </p:cNvPr>
            <p:cNvSpPr/>
            <p:nvPr/>
          </p:nvSpPr>
          <p:spPr>
            <a:xfrm>
              <a:off x="-41230" y="27528841"/>
              <a:ext cx="21428030" cy="999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27C0C988-4673-F903-F730-C124F95B2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0344" y="27644912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SPONSORZY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A8BA4B1D-7B1B-B9BA-E89D-F40B9E8FE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9664" y="27650673"/>
              <a:ext cx="3570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PATRONAT MEDIALNY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87D39CCA-A92F-4242-E449-7CA89A31E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5212" y="28130848"/>
              <a:ext cx="1753315" cy="602225"/>
            </a:xfrm>
            <a:prstGeom prst="rect">
              <a:avLst/>
            </a:prstGeom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6A1DED23-E7E2-1D74-001B-985AF551A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6328" y="29011427"/>
              <a:ext cx="2311085" cy="498658"/>
            </a:xfrm>
            <a:prstGeom prst="rect">
              <a:avLst/>
            </a:prstGeom>
          </p:spPr>
        </p:pic>
        <p:pic>
          <p:nvPicPr>
            <p:cNvPr id="42" name="Obraz 41">
              <a:extLst>
                <a:ext uri="{FF2B5EF4-FFF2-40B4-BE49-F238E27FC236}">
                  <a16:creationId xmlns:a16="http://schemas.microsoft.com/office/drawing/2014/main" id="{80AE4B48-70C2-71DB-30E2-82372CBE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14712" y="28218808"/>
              <a:ext cx="1690764" cy="728975"/>
            </a:xfrm>
            <a:prstGeom prst="rect">
              <a:avLst/>
            </a:prstGeom>
          </p:spPr>
        </p:pic>
        <p:pic>
          <p:nvPicPr>
            <p:cNvPr id="44" name="Obraz 43">
              <a:extLst>
                <a:ext uri="{FF2B5EF4-FFF2-40B4-BE49-F238E27FC236}">
                  <a16:creationId xmlns:a16="http://schemas.microsoft.com/office/drawing/2014/main" id="{2FB9B38D-9303-7657-CEC7-446264AE1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1882" b="17382"/>
            <a:stretch/>
          </p:blipFill>
          <p:spPr>
            <a:xfrm>
              <a:off x="14612933" y="29023555"/>
              <a:ext cx="1592543" cy="599152"/>
            </a:xfrm>
            <a:prstGeom prst="rect">
              <a:avLst/>
            </a:prstGeom>
          </p:spPr>
        </p:pic>
        <p:pic>
          <p:nvPicPr>
            <p:cNvPr id="14" name="Obraz 13" descr="Obraz zawierający tekst, zrzut ekranu, Czcionka, logo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883BB9C2-511B-A411-8C97-7019921C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5490" y="28120487"/>
              <a:ext cx="842198" cy="842198"/>
            </a:xfrm>
            <a:prstGeom prst="rect">
              <a:avLst/>
            </a:prstGeom>
          </p:spPr>
        </p:pic>
        <p:pic>
          <p:nvPicPr>
            <p:cNvPr id="18" name="Obraz 17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12108D5D-C375-E73B-D391-F1256D7EB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7696" y="29063356"/>
              <a:ext cx="1064744" cy="636027"/>
            </a:xfrm>
            <a:prstGeom prst="rect">
              <a:avLst/>
            </a:prstGeom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EFAC4A64-01EF-4A4D-3048-FA873D2E7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538" y="27702257"/>
              <a:ext cx="1940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ORGANIZATOR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540C9980-8791-81A8-80D8-165B1523F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3" t="29771" r="28176" b="32622"/>
            <a:stretch/>
          </p:blipFill>
          <p:spPr>
            <a:xfrm>
              <a:off x="729880" y="28093938"/>
              <a:ext cx="1611370" cy="682072"/>
            </a:xfrm>
            <a:prstGeom prst="rect">
              <a:avLst/>
            </a:prstGeom>
          </p:spPr>
        </p:pic>
        <p:pic>
          <p:nvPicPr>
            <p:cNvPr id="32" name="Obraz 31" descr="Obraz zawierający tekst, Czcionka, biały, Grafika&#10;&#10;Opis wygenerowany automatycznie">
              <a:extLst>
                <a:ext uri="{FF2B5EF4-FFF2-40B4-BE49-F238E27FC236}">
                  <a16:creationId xmlns:a16="http://schemas.microsoft.com/office/drawing/2014/main" id="{4275D2EB-AC2C-0ACC-4108-4C9445957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74" b="12319"/>
            <a:stretch/>
          </p:blipFill>
          <p:spPr>
            <a:xfrm>
              <a:off x="1085122" y="29199450"/>
              <a:ext cx="2011606" cy="802800"/>
            </a:xfrm>
            <a:prstGeom prst="rect">
              <a:avLst/>
            </a:prstGeom>
          </p:spPr>
        </p:pic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A2556FF8-2C7A-B005-7D08-C2DFBC0E9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3904" y="28883735"/>
              <a:ext cx="52293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800" b="1" dirty="0">
                  <a:latin typeface="Calibri" pitchFamily="34" charset="0"/>
                  <a:cs typeface="Times New Roman" pitchFamily="18" charset="0"/>
                </a:rPr>
                <a:t>PARTNERZY MERYTORYCZNI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39" name="Obraz 38" descr="Obraz zawierający tekst, Czcionka, Grafika, projekt graficzny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67B6C535-9DB4-65A8-E2D0-15A2DEC49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862" y="29199450"/>
              <a:ext cx="1788503" cy="1003239"/>
            </a:xfrm>
            <a:prstGeom prst="rect">
              <a:avLst/>
            </a:prstGeom>
          </p:spPr>
        </p:pic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028FE95D-8D58-C7D1-46A8-9859AD0DEEAF}"/>
                </a:ext>
              </a:extLst>
            </p:cNvPr>
            <p:cNvGrpSpPr/>
            <p:nvPr/>
          </p:nvGrpSpPr>
          <p:grpSpPr>
            <a:xfrm>
              <a:off x="6009583" y="28071589"/>
              <a:ext cx="6864494" cy="2189436"/>
              <a:chOff x="5939121" y="28100871"/>
              <a:chExt cx="6864494" cy="2189436"/>
            </a:xfrm>
          </p:grpSpPr>
          <p:pic>
            <p:nvPicPr>
              <p:cNvPr id="25" name="Obraz 24" descr="Obraz zawierający tekst, Czcionka, symbol, logo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A68B4C89-236C-F2D1-F7DB-DE11CB296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8407" y="28101427"/>
                <a:ext cx="1760281" cy="879830"/>
              </a:xfrm>
              <a:prstGeom prst="rect">
                <a:avLst/>
              </a:prstGeom>
            </p:spPr>
          </p:pic>
          <p:pic>
            <p:nvPicPr>
              <p:cNvPr id="28" name="Obraz 27" descr="Obraz zawierający tekst, ssak, logo, design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00EB9FFE-4E2E-0B49-A1E4-8FF83254C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4975" y="28954941"/>
                <a:ext cx="1313402" cy="1335366"/>
              </a:xfrm>
              <a:prstGeom prst="rect">
                <a:avLst/>
              </a:prstGeom>
            </p:spPr>
          </p:pic>
          <p:pic>
            <p:nvPicPr>
              <p:cNvPr id="31" name="Obraz 30" descr="Obraz zawierający Czcionka, tekst, Grafika, zrzut ekranu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31B9A38E-4146-D657-5B88-CEC020DAA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199" y="29233889"/>
                <a:ext cx="1871166" cy="998735"/>
              </a:xfrm>
              <a:prstGeom prst="rect">
                <a:avLst/>
              </a:prstGeom>
            </p:spPr>
          </p:pic>
          <p:pic>
            <p:nvPicPr>
              <p:cNvPr id="35" name="Obraz 34" descr="Obraz zawierający tekst, zrzut ekranu, Czcionka, logo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C6B184F2-90C9-9A6F-CEC0-F3D471FB2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1081" y="28172298"/>
                <a:ext cx="1727402" cy="1180115"/>
              </a:xfrm>
              <a:prstGeom prst="rect">
                <a:avLst/>
              </a:prstGeom>
            </p:spPr>
          </p:pic>
          <p:pic>
            <p:nvPicPr>
              <p:cNvPr id="43" name="Obraz 42" descr="Obraz zawierający tekst, zrzut ekranu, diagram, krąg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0B9383D0-6955-AA30-F844-571489F0C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635" y="29216339"/>
                <a:ext cx="1484339" cy="819592"/>
              </a:xfrm>
              <a:prstGeom prst="rect">
                <a:avLst/>
              </a:prstGeom>
            </p:spPr>
          </p:pic>
          <p:pic>
            <p:nvPicPr>
              <p:cNvPr id="47" name="Obraz 46" descr="Obraz zawierający tekst, Czcionka, wizytówka, logo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FC7B065B-5AFB-1E27-4882-C1D46C3B6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9121" y="28100871"/>
                <a:ext cx="1871208" cy="926546"/>
              </a:xfrm>
              <a:prstGeom prst="rect">
                <a:avLst/>
              </a:prstGeom>
            </p:spPr>
          </p:pic>
          <p:pic>
            <p:nvPicPr>
              <p:cNvPr id="49" name="Obraz 48" descr="Obraz zawierający symbol, logo, krąg, design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5D65A42B-B2BB-A1EA-B2E5-3C1464DD9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50915" y="28148350"/>
                <a:ext cx="852700" cy="1051099"/>
              </a:xfrm>
              <a:prstGeom prst="rect">
                <a:avLst/>
              </a:prstGeom>
            </p:spPr>
          </p:pic>
        </p:grpSp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71A9C042-031A-214F-D475-EEB51EEC6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50" y="27702257"/>
              <a:ext cx="4465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800" b="1" dirty="0">
                  <a:latin typeface="Calibri" pitchFamily="34" charset="0"/>
                  <a:cs typeface="Times New Roman" pitchFamily="18" charset="0"/>
                </a:rPr>
                <a:t>PARTNER WYDARZENIA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11" name="Obraz 10" descr="Obraz zawierający Czcionka, Grafika, logo, tekst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A974E26E-D3F2-67B3-1E84-7AE784BDA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821" y="28039300"/>
              <a:ext cx="2163020" cy="1182451"/>
            </a:xfrm>
            <a:prstGeom prst="rect">
              <a:avLst/>
            </a:prstGeom>
          </p:spPr>
        </p:pic>
        <p:pic>
          <p:nvPicPr>
            <p:cNvPr id="23" name="Obraz 22" descr="Obraz zawierający tekst, logo, Czcionka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03BBD830-FFB3-947A-F9BB-B1FCCF692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1406" y="28131399"/>
              <a:ext cx="903791" cy="903791"/>
            </a:xfrm>
            <a:prstGeom prst="rect">
              <a:avLst/>
            </a:prstGeom>
          </p:spPr>
        </p:pic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ECBCF4DA-ECDC-EDFE-5E90-4D73A870B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8137" y="27650673"/>
              <a:ext cx="3570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800" b="1" dirty="0">
                  <a:latin typeface="Calibri" pitchFamily="34" charset="0"/>
                  <a:cs typeface="Times New Roman" pitchFamily="18" charset="0"/>
                </a:rPr>
                <a:t>OPIEKA REDAKCYJNA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795D4CB2-45AE-FEB2-B0D7-8A9A0B8E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753" y="27650673"/>
              <a:ext cx="3570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PATRONAT HONOROWY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7&quot;&gt;&lt;object type=&quot;3&quot; unique_id=&quot;10008&quot;&gt;&lt;property id=&quot;20148&quot; value=&quot;5&quot;/&gt;&lt;property id=&quot;20300&quot; value=&quot;Slide 1&quot;/&gt;&lt;property id=&quot;20307&quot; value=&quot;256&quot;/&gt;&lt;/object&gt;&lt;/object&gt;&lt;object type=&quot;8&quot; unique_id=&quot;10011&quot;&gt;&lt;/object&gt;&lt;/object&gt;&lt;/database&gt;"/>
  <p:tag name="MMPROD_NEXTUNIQUEID" val="10009"/>
  <p:tag name="ARTICULATE_PROJECT_OPEN" val="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33</Words>
  <Application>Microsoft Office PowerPoint</Application>
  <PresentationFormat>Niestandardowy</PresentationFormat>
  <Paragraphs>10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Book Antiqua</vt:lpstr>
      <vt:lpstr>Calibri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Klaudia Maciąg</dc:creator>
  <cp:lastModifiedBy>Author</cp:lastModifiedBy>
  <cp:revision>81</cp:revision>
  <dcterms:created xsi:type="dcterms:W3CDTF">2013-02-11T11:53:56Z</dcterms:created>
  <dcterms:modified xsi:type="dcterms:W3CDTF">2025-05-01T11:27:38Z</dcterms:modified>
</cp:coreProperties>
</file>