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>
        <p:scale>
          <a:sx n="400" d="100"/>
          <a:sy n="400" d="100"/>
        </p:scale>
        <p:origin x="-11628" y="-13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B119A5E-829D-5F00-73F9-912203182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aa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9AA938F-FAAD-91C7-C54A-1FD6F76038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EBC97-2E7E-47BB-A5E2-464650D6CAE2}" type="datetimeFigureOut">
              <a:rPr lang="pl-PL" smtClean="0"/>
              <a:t>01.05.2025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2D95F1-6F00-7950-A499-99E8891D1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16B8781-7711-56A0-0266-14694D44D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2021F-D2DD-4059-9C8D-830FA23DE7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104160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aa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CE62-D656-40D0-9885-3B6BF322DCB4}" type="datetimeFigureOut">
              <a:rPr lang="pl-PL" smtClean="0"/>
              <a:t>01.05.2025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5A59A-4538-4133-9957-A3AB2A45C3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56053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aa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85749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aa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86839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78E2B-4F7E-8491-E262-5F4D61A49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9B4CCD-2348-C226-8ACA-6748774B8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216C51-A56B-F0D5-DDD4-E344D30F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6DAB-95A4-4577-9F88-2C372AFDB290}" type="datetime1">
              <a:rPr lang="pl-PL" smtClean="0"/>
              <a:t>01.05.2025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CC73AD-F223-2EDD-A3E4-5DF63506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5B7043-DF9E-E1B7-CBA2-98137DC2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12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F8BA0B-4C8D-A150-32F0-B996BDDF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7064C19-606F-61E6-7D04-AE7F28AC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F96F41-C123-0685-CEBB-F13160FA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2AF1-0617-4AB6-BC33-1A3EE2ACCE84}" type="datetime1">
              <a:rPr lang="pl-PL" smtClean="0"/>
              <a:t>01.05.2025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E5AEFC-4EBA-E544-B134-4B3E7493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BA2632-12D4-65D4-A51B-0B5B5BBF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35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7730985-B18B-CB71-C1A2-8CE3AC0F4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2DE268A-73AF-26EE-D248-3E3BB87D7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53E576-912B-0441-1EF2-A7BA85AB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DE38-AF08-4128-9818-490FDE5253C3}" type="datetime1">
              <a:rPr lang="pl-PL" smtClean="0"/>
              <a:t>01.05.2025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A0A183-8686-96FA-20F5-A6FB4791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5BCBD8-3CAF-BF2B-C993-30076D62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25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7714CC-06CA-3D73-390E-86B5B244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A26120-F647-EB8D-E1EA-1B399D3A1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4D02B7-4090-407F-144A-0053F253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1D82-E45C-480D-9A6B-A87B4E9BC0C4}" type="datetime1">
              <a:rPr lang="pl-PL" smtClean="0"/>
              <a:t>01.05.2025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F88B5C-00F2-B402-3E14-468DD0CF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173461-D021-5B98-7243-ABA1C4DC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12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DCB9F4-2C12-B1A5-ABEC-71ED6106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09734A-3BC0-D8C9-3230-DCE3F9C7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A4160A-B24F-208A-57B6-32460C09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684B-969E-4DBB-A52C-C8EA61EA0DDF}" type="datetime1">
              <a:rPr lang="pl-PL" smtClean="0"/>
              <a:t>01.05.2025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7E261B-F863-9730-80A3-8544C40F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55220A-9243-BAF1-A02C-E1A21568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B9464B-CF19-7530-38DB-C89BF5001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51BFA-2622-033F-EE8A-32AEB9965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DF75EF-2AB3-4641-4E44-8833AEB36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FDA342-D12D-61BB-C3C7-0BD0F016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424D-039C-44A3-A0F5-1A8F317D5A6A}" type="datetime1">
              <a:rPr lang="pl-PL" smtClean="0"/>
              <a:t>01.05.2025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80DFD2-DED2-1D91-11E1-896C8687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4A48B1-CA4C-E745-5DB2-CD28B817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3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5B3AD9-57AB-BAEB-565B-15764D01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673B7B-C483-2435-B2D0-B2B46064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C9EBE-8E1B-6044-D210-D23912359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20D5EC-716A-02A4-843C-4AD841210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1D14B1E-5A42-17F2-F333-BCD1119B2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F65A507-9ACA-A891-8221-DD8EB2A6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16E-9E99-4D5E-8D47-26CA71EF5CD4}" type="datetime1">
              <a:rPr lang="pl-PL" smtClean="0"/>
              <a:t>01.05.2025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931679D-FE65-ED1A-A046-2759D8F7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C9615FE-562F-7E75-585C-67C6E9BC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2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32A0DC-6C23-0DDC-E431-630A6571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2E4AEFB-37FA-0320-8CC7-AC592C17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5D60-51D7-4D7B-827E-07F2EA638D10}" type="datetime1">
              <a:rPr lang="pl-PL" smtClean="0"/>
              <a:t>01.05.2025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1E309F6-1B1B-E72C-9984-54B84D1D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23B1A5B-881F-CF83-FCE9-1C74DE9E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76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2A75AD8-CB3B-B273-371B-5278B689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8090-BD82-4491-94FD-64CFCFF402B7}" type="datetime1">
              <a:rPr lang="pl-PL" smtClean="0"/>
              <a:t>01.05.2025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30ECB32-53AB-FD79-76AF-AD40E2EA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056D33-C19C-8A8F-2BB9-7344E537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58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92A3B-7183-13F5-DE43-94DBBB19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CC6EC5-277F-865C-E3C7-52E40FC3F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ECDEB0E-5E82-DC44-EC58-61F3652D5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FE9E22-0B59-1013-D523-A3BBF19F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ED8-60BE-4594-A34F-995BFB75B07C}" type="datetime1">
              <a:rPr lang="pl-PL" smtClean="0"/>
              <a:t>01.05.2025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896847-8BB0-34A2-1126-7C822FF5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1D69EE-831E-E94E-6122-BF90D8F2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77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3487A-6299-7348-1064-BF39DFD8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B23D278-0652-9821-C793-5B1C5599F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6D31F7-0AC9-76C8-37A2-AA2ADB357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A1A802D-D22D-5954-A472-764E6D55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4175-74C6-4631-BFA6-E079B6BE8ACA}" type="datetime1">
              <a:rPr lang="pl-PL" smtClean="0"/>
              <a:t>01.05.2025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6D76F12-464C-5C08-6DD7-0E835286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11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E9E3D1D-F0F3-15E7-6604-7D1C31B7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45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DDFE7F1-9FB3-970C-97FC-30C9D77B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508516-3879-5C8F-6899-F1A07AB5A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78AB62-040B-7572-70AA-6AE82D485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7FFB88-97CE-47EC-BA8D-DDD9A21E5920}" type="datetime1">
              <a:rPr lang="pl-PL" smtClean="0"/>
              <a:t>01.05.2025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E99CFC-FEAD-27A9-913E-FE902A944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l-PL"/>
              <a:t>11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7F5D8D-5A18-8286-EFC5-F8F2272E9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3B2B40-4513-45CA-979A-C16BE3068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>
            <a:extLst>
              <a:ext uri="{FF2B5EF4-FFF2-40B4-BE49-F238E27FC236}">
                <a16:creationId xmlns:a16="http://schemas.microsoft.com/office/drawing/2014/main" id="{931BF984-1B27-5C55-4353-B464E8F780DA}"/>
              </a:ext>
            </a:extLst>
          </p:cNvPr>
          <p:cNvSpPr/>
          <p:nvPr/>
        </p:nvSpPr>
        <p:spPr>
          <a:xfrm>
            <a:off x="598761" y="5735637"/>
            <a:ext cx="10850289" cy="44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5" name="Obraz 54">
            <a:extLst>
              <a:ext uri="{FF2B5EF4-FFF2-40B4-BE49-F238E27FC236}">
                <a16:creationId xmlns:a16="http://schemas.microsoft.com/office/drawing/2014/main" id="{9A1C4AE4-7BB0-9103-D861-A8EF25CD9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1" b="39471"/>
          <a:stretch/>
        </p:blipFill>
        <p:spPr>
          <a:xfrm>
            <a:off x="0" y="1820"/>
            <a:ext cx="12192000" cy="1538263"/>
          </a:xfrm>
          <a:prstGeom prst="rect">
            <a:avLst/>
          </a:prstGeom>
        </p:spPr>
      </p:pic>
      <p:sp>
        <p:nvSpPr>
          <p:cNvPr id="56" name="Prostokąt 55">
            <a:extLst>
              <a:ext uri="{FF2B5EF4-FFF2-40B4-BE49-F238E27FC236}">
                <a16:creationId xmlns:a16="http://schemas.microsoft.com/office/drawing/2014/main" id="{40C0718C-B541-C39D-9AEE-03874E76220C}"/>
              </a:ext>
            </a:extLst>
          </p:cNvPr>
          <p:cNvSpPr/>
          <p:nvPr/>
        </p:nvSpPr>
        <p:spPr>
          <a:xfrm>
            <a:off x="15402" y="717007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Kierunki rozwoju i innowacje w geodezji i kartografii</a:t>
            </a: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255C65C1-C87E-884E-01BE-5C6163A83391}"/>
              </a:ext>
            </a:extLst>
          </p:cNvPr>
          <p:cNvSpPr/>
          <p:nvPr/>
        </p:nvSpPr>
        <p:spPr>
          <a:xfrm>
            <a:off x="-14914" y="27714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VIII KONFERENCJA NAUKOWO-TECHNICZNA</a:t>
            </a: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B77AD983-4B27-FF44-DE3D-F49BD546D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770" y="1237319"/>
            <a:ext cx="121433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Janów Lubelski, 14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pl-PL" sz="1100" b="1" dirty="0"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1100" b="1" dirty="0"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maja</a:t>
            </a:r>
            <a:r>
              <a:rPr kumimoji="0" lang="pl-PL" sz="1100" b="1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 2025 r.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Book Antiqua" panose="02040602050305030304" pitchFamily="18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C436AF2-F5E1-5537-6394-318199CA2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580" y="2489340"/>
            <a:ext cx="9144000" cy="1245633"/>
          </a:xfrm>
        </p:spPr>
        <p:txBody>
          <a:bodyPr/>
          <a:lstStyle/>
          <a:p>
            <a:r>
              <a:rPr lang="pl-PL" dirty="0">
                <a:latin typeface="Book Antiqua" panose="02040602050305030304" pitchFamily="18" charset="0"/>
              </a:rPr>
              <a:t>Tytuł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0C4F2659-260A-E735-8A11-E0711E372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402" y="4457699"/>
            <a:ext cx="9144000" cy="1143055"/>
          </a:xfrm>
        </p:spPr>
        <p:txBody>
          <a:bodyPr/>
          <a:lstStyle/>
          <a:p>
            <a:r>
              <a:rPr lang="pl-PL" dirty="0">
                <a:latin typeface="Book Antiqua" panose="02040602050305030304" pitchFamily="18" charset="0"/>
              </a:rPr>
              <a:t>Imię i nazwisko</a:t>
            </a:r>
          </a:p>
        </p:txBody>
      </p:sp>
      <p:grpSp>
        <p:nvGrpSpPr>
          <p:cNvPr id="124" name="Grupa 123">
            <a:extLst>
              <a:ext uri="{FF2B5EF4-FFF2-40B4-BE49-F238E27FC236}">
                <a16:creationId xmlns:a16="http://schemas.microsoft.com/office/drawing/2014/main" id="{37985C82-A04F-663F-9795-34087E9C3524}"/>
              </a:ext>
            </a:extLst>
          </p:cNvPr>
          <p:cNvGrpSpPr/>
          <p:nvPr/>
        </p:nvGrpSpPr>
        <p:grpSpPr>
          <a:xfrm>
            <a:off x="10223177" y="5783894"/>
            <a:ext cx="2016224" cy="865497"/>
            <a:chOff x="10191178" y="5808346"/>
            <a:chExt cx="2016224" cy="865497"/>
          </a:xfrm>
        </p:grpSpPr>
        <p:sp>
          <p:nvSpPr>
            <p:cNvPr id="89" name="Rectangle 10">
              <a:extLst>
                <a:ext uri="{FF2B5EF4-FFF2-40B4-BE49-F238E27FC236}">
                  <a16:creationId xmlns:a16="http://schemas.microsoft.com/office/drawing/2014/main" id="{4C41F34C-BF0B-C9EA-5D96-1D622B999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178" y="5808346"/>
              <a:ext cx="201622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1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SPONSORZY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pic>
          <p:nvPicPr>
            <p:cNvPr id="91" name="Obraz 90">
              <a:extLst>
                <a:ext uri="{FF2B5EF4-FFF2-40B4-BE49-F238E27FC236}">
                  <a16:creationId xmlns:a16="http://schemas.microsoft.com/office/drawing/2014/main" id="{6EFBC9B9-8CE3-7BFE-8BBD-6000145B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7907" y="6038151"/>
              <a:ext cx="900637" cy="309349"/>
            </a:xfrm>
            <a:prstGeom prst="rect">
              <a:avLst/>
            </a:prstGeom>
          </p:spPr>
        </p:pic>
        <p:pic>
          <p:nvPicPr>
            <p:cNvPr id="92" name="Obraz 91">
              <a:extLst>
                <a:ext uri="{FF2B5EF4-FFF2-40B4-BE49-F238E27FC236}">
                  <a16:creationId xmlns:a16="http://schemas.microsoft.com/office/drawing/2014/main" id="{5FDC6AA7-C296-D660-7AE2-AEE3BADD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8034" y="6423272"/>
              <a:ext cx="1161300" cy="250571"/>
            </a:xfrm>
            <a:prstGeom prst="rect">
              <a:avLst/>
            </a:prstGeom>
          </p:spPr>
        </p:pic>
      </p:grpSp>
      <p:grpSp>
        <p:nvGrpSpPr>
          <p:cNvPr id="122" name="Grupa 121">
            <a:extLst>
              <a:ext uri="{FF2B5EF4-FFF2-40B4-BE49-F238E27FC236}">
                <a16:creationId xmlns:a16="http://schemas.microsoft.com/office/drawing/2014/main" id="{C9A08D20-3235-B4DF-A259-6022E3034F66}"/>
              </a:ext>
            </a:extLst>
          </p:cNvPr>
          <p:cNvGrpSpPr/>
          <p:nvPr/>
        </p:nvGrpSpPr>
        <p:grpSpPr>
          <a:xfrm>
            <a:off x="6483905" y="5787092"/>
            <a:ext cx="3570331" cy="1027581"/>
            <a:chOff x="6530023" y="5808346"/>
            <a:chExt cx="3570331" cy="1027581"/>
          </a:xfrm>
        </p:grpSpPr>
        <p:sp>
          <p:nvSpPr>
            <p:cNvPr id="90" name="Rectangle 10">
              <a:extLst>
                <a:ext uri="{FF2B5EF4-FFF2-40B4-BE49-F238E27FC236}">
                  <a16:creationId xmlns:a16="http://schemas.microsoft.com/office/drawing/2014/main" id="{5DFD3269-3AB4-FE8A-15DC-58BC7A343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023" y="5808346"/>
              <a:ext cx="35703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1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PATRONAT MEDIALNY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grpSp>
          <p:nvGrpSpPr>
            <p:cNvPr id="117" name="Grupa 116">
              <a:extLst>
                <a:ext uri="{FF2B5EF4-FFF2-40B4-BE49-F238E27FC236}">
                  <a16:creationId xmlns:a16="http://schemas.microsoft.com/office/drawing/2014/main" id="{5EA7C8A6-F13E-C3AA-E69C-B89DB2FEADF3}"/>
                </a:ext>
              </a:extLst>
            </p:cNvPr>
            <p:cNvGrpSpPr/>
            <p:nvPr/>
          </p:nvGrpSpPr>
          <p:grpSpPr>
            <a:xfrm>
              <a:off x="7549807" y="6023763"/>
              <a:ext cx="1670762" cy="812164"/>
              <a:chOff x="7790959" y="5978414"/>
              <a:chExt cx="1670762" cy="812164"/>
            </a:xfrm>
          </p:grpSpPr>
          <p:pic>
            <p:nvPicPr>
              <p:cNvPr id="93" name="Obraz 92">
                <a:extLst>
                  <a:ext uri="{FF2B5EF4-FFF2-40B4-BE49-F238E27FC236}">
                    <a16:creationId xmlns:a16="http://schemas.microsoft.com/office/drawing/2014/main" id="{2319B49F-D1D7-A833-D6A3-BDA805040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15795" y="6011146"/>
                <a:ext cx="918051" cy="395819"/>
              </a:xfrm>
              <a:prstGeom prst="rect">
                <a:avLst/>
              </a:prstGeom>
            </p:spPr>
          </p:pic>
          <p:pic>
            <p:nvPicPr>
              <p:cNvPr id="94" name="Obraz 93">
                <a:extLst>
                  <a:ext uri="{FF2B5EF4-FFF2-40B4-BE49-F238E27FC236}">
                    <a16:creationId xmlns:a16="http://schemas.microsoft.com/office/drawing/2014/main" id="{DE1B4685-DB36-29EA-5146-AC4BDE962D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1882" b="17382"/>
              <a:stretch/>
            </p:blipFill>
            <p:spPr>
              <a:xfrm>
                <a:off x="8487922" y="6359398"/>
                <a:ext cx="973799" cy="366366"/>
              </a:xfrm>
              <a:prstGeom prst="rect">
                <a:avLst/>
              </a:prstGeom>
            </p:spPr>
          </p:pic>
          <p:pic>
            <p:nvPicPr>
              <p:cNvPr id="95" name="Obraz 94" descr="Obraz zawierający tekst, zrzut ekranu, Czcionka, logo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D7F122D6-569C-18A8-C06F-BC5144574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9931" y="5978414"/>
                <a:ext cx="445739" cy="445739"/>
              </a:xfrm>
              <a:prstGeom prst="rect">
                <a:avLst/>
              </a:prstGeom>
            </p:spPr>
          </p:pic>
          <p:pic>
            <p:nvPicPr>
              <p:cNvPr id="96" name="Obraz 95" descr="Obraz zawierający tekst, Czcionka, logo, Grafika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3650EC1E-C713-7667-ED74-9E21AD90C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0959" y="6424212"/>
                <a:ext cx="613317" cy="366366"/>
              </a:xfrm>
              <a:prstGeom prst="rect">
                <a:avLst/>
              </a:prstGeom>
            </p:spPr>
          </p:pic>
        </p:grpSp>
      </p:grpSp>
      <p:grpSp>
        <p:nvGrpSpPr>
          <p:cNvPr id="118" name="Grupa 117">
            <a:extLst>
              <a:ext uri="{FF2B5EF4-FFF2-40B4-BE49-F238E27FC236}">
                <a16:creationId xmlns:a16="http://schemas.microsoft.com/office/drawing/2014/main" id="{66E9E9B3-14A6-33D4-EA04-0C57BBEE86E4}"/>
              </a:ext>
            </a:extLst>
          </p:cNvPr>
          <p:cNvGrpSpPr/>
          <p:nvPr/>
        </p:nvGrpSpPr>
        <p:grpSpPr>
          <a:xfrm>
            <a:off x="-229772" y="5787092"/>
            <a:ext cx="1940054" cy="712697"/>
            <a:chOff x="-450154" y="5808346"/>
            <a:chExt cx="1940054" cy="712697"/>
          </a:xfrm>
        </p:grpSpPr>
        <p:sp>
          <p:nvSpPr>
            <p:cNvPr id="97" name="Rectangle 10">
              <a:extLst>
                <a:ext uri="{FF2B5EF4-FFF2-40B4-BE49-F238E27FC236}">
                  <a16:creationId xmlns:a16="http://schemas.microsoft.com/office/drawing/2014/main" id="{4A335EFB-89B4-788F-7686-D7AD0F416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0154" y="5808346"/>
              <a:ext cx="19400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1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ORGANIZATOR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pic>
          <p:nvPicPr>
            <p:cNvPr id="98" name="Obraz 97">
              <a:extLst>
                <a:ext uri="{FF2B5EF4-FFF2-40B4-BE49-F238E27FC236}">
                  <a16:creationId xmlns:a16="http://schemas.microsoft.com/office/drawing/2014/main" id="{B00762FC-7895-6136-DCFA-A1AAF2D29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3" t="29771" r="28176" b="32622"/>
            <a:stretch/>
          </p:blipFill>
          <p:spPr>
            <a:xfrm>
              <a:off x="189514" y="6191088"/>
              <a:ext cx="779506" cy="329955"/>
            </a:xfrm>
            <a:prstGeom prst="rect">
              <a:avLst/>
            </a:prstGeom>
          </p:spPr>
        </p:pic>
      </p:grpSp>
      <p:grpSp>
        <p:nvGrpSpPr>
          <p:cNvPr id="119" name="Grupa 118">
            <a:extLst>
              <a:ext uri="{FF2B5EF4-FFF2-40B4-BE49-F238E27FC236}">
                <a16:creationId xmlns:a16="http://schemas.microsoft.com/office/drawing/2014/main" id="{92D5F792-9EA5-6453-3F50-B14E65D86A8B}"/>
              </a:ext>
            </a:extLst>
          </p:cNvPr>
          <p:cNvGrpSpPr/>
          <p:nvPr/>
        </p:nvGrpSpPr>
        <p:grpSpPr>
          <a:xfrm>
            <a:off x="1219367" y="5787092"/>
            <a:ext cx="1943199" cy="866001"/>
            <a:chOff x="998985" y="5808346"/>
            <a:chExt cx="1943199" cy="866001"/>
          </a:xfrm>
        </p:grpSpPr>
        <p:pic>
          <p:nvPicPr>
            <p:cNvPr id="99" name="Obraz 98" descr="Obraz zawierający tekst, Czcionka, biały, Grafika&#10;&#10;Opis wygenerowany automatycznie">
              <a:extLst>
                <a:ext uri="{FF2B5EF4-FFF2-40B4-BE49-F238E27FC236}">
                  <a16:creationId xmlns:a16="http://schemas.microsoft.com/office/drawing/2014/main" id="{73A8F08C-C4E5-FB01-E791-4859C1B67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74" b="12319"/>
            <a:stretch/>
          </p:blipFill>
          <p:spPr>
            <a:xfrm>
              <a:off x="1744256" y="6092018"/>
              <a:ext cx="1132276" cy="451873"/>
            </a:xfrm>
            <a:prstGeom prst="rect">
              <a:avLst/>
            </a:prstGeom>
          </p:spPr>
        </p:pic>
        <p:sp>
          <p:nvSpPr>
            <p:cNvPr id="100" name="Rectangle 10">
              <a:extLst>
                <a:ext uri="{FF2B5EF4-FFF2-40B4-BE49-F238E27FC236}">
                  <a16:creationId xmlns:a16="http://schemas.microsoft.com/office/drawing/2014/main" id="{EFE450E0-2FF9-A304-EF93-83BBF2EAE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129" y="5808346"/>
              <a:ext cx="194005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000" b="1" dirty="0">
                  <a:latin typeface="Calibri" pitchFamily="34" charset="0"/>
                  <a:cs typeface="Times New Roman" pitchFamily="18" charset="0"/>
                </a:rPr>
                <a:t>PARTNERZY MERYTORYCZNI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pic>
          <p:nvPicPr>
            <p:cNvPr id="101" name="Obraz 100" descr="Obraz zawierający tekst, Czcionka, Grafika, projekt graficzny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A54721FC-5ED9-2D8C-457D-950D37D65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985" y="6079538"/>
              <a:ext cx="1060383" cy="594809"/>
            </a:xfrm>
            <a:prstGeom prst="rect">
              <a:avLst/>
            </a:prstGeom>
          </p:spPr>
        </p:pic>
      </p:grpSp>
      <p:sp>
        <p:nvSpPr>
          <p:cNvPr id="103" name="Rectangle 10">
            <a:extLst>
              <a:ext uri="{FF2B5EF4-FFF2-40B4-BE49-F238E27FC236}">
                <a16:creationId xmlns:a16="http://schemas.microsoft.com/office/drawing/2014/main" id="{0F4D636F-7076-EBBE-407C-E6093AB8E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914" y="5787092"/>
            <a:ext cx="17022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000" b="1" dirty="0">
                <a:latin typeface="Calibri" pitchFamily="34" charset="0"/>
                <a:cs typeface="Times New Roman" pitchFamily="18" charset="0"/>
              </a:rPr>
              <a:t>PARTNER WYDARZENIA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4" name="Obraz 103" descr="Obraz zawierający Czcionka, Grafika, logo, teks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2800E16-38A3-1878-4097-A89059C365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63" y="5989829"/>
            <a:ext cx="1595634" cy="872280"/>
          </a:xfrm>
          <a:prstGeom prst="rect">
            <a:avLst/>
          </a:prstGeom>
        </p:spPr>
      </p:pic>
      <p:grpSp>
        <p:nvGrpSpPr>
          <p:cNvPr id="123" name="Grupa 122">
            <a:extLst>
              <a:ext uri="{FF2B5EF4-FFF2-40B4-BE49-F238E27FC236}">
                <a16:creationId xmlns:a16="http://schemas.microsoft.com/office/drawing/2014/main" id="{3EB7C8C4-1A7B-D011-DC7D-39F2E08A8465}"/>
              </a:ext>
            </a:extLst>
          </p:cNvPr>
          <p:cNvGrpSpPr/>
          <p:nvPr/>
        </p:nvGrpSpPr>
        <p:grpSpPr>
          <a:xfrm>
            <a:off x="8132455" y="5784850"/>
            <a:ext cx="3570331" cy="667949"/>
            <a:chOff x="8168253" y="5801996"/>
            <a:chExt cx="3570331" cy="667949"/>
          </a:xfrm>
        </p:grpSpPr>
        <p:pic>
          <p:nvPicPr>
            <p:cNvPr id="105" name="Obraz 104" descr="Obraz zawierający tekst, logo, Czcionka, Grafika&#10;&#10;Zawartość wygenerowana przez sztuczną inteligencję może być niepoprawna.">
              <a:extLst>
                <a:ext uri="{FF2B5EF4-FFF2-40B4-BE49-F238E27FC236}">
                  <a16:creationId xmlns:a16="http://schemas.microsoft.com/office/drawing/2014/main" id="{874CA941-B083-F8B1-6F79-3C3D1A035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3198" y="6092058"/>
              <a:ext cx="377887" cy="377887"/>
            </a:xfrm>
            <a:prstGeom prst="rect">
              <a:avLst/>
            </a:prstGeom>
          </p:spPr>
        </p:pic>
        <p:sp>
          <p:nvSpPr>
            <p:cNvPr id="106" name="Rectangle 10">
              <a:extLst>
                <a:ext uri="{FF2B5EF4-FFF2-40B4-BE49-F238E27FC236}">
                  <a16:creationId xmlns:a16="http://schemas.microsoft.com/office/drawing/2014/main" id="{BBA467D9-3A8E-940D-BA27-A26A76100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8253" y="5801996"/>
              <a:ext cx="35703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000" b="1" dirty="0">
                  <a:latin typeface="Calibri" pitchFamily="34" charset="0"/>
                  <a:cs typeface="Times New Roman" pitchFamily="18" charset="0"/>
                </a:rPr>
                <a:t>OPIEKA REDAKCYJNA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121" name="Grupa 120">
            <a:extLst>
              <a:ext uri="{FF2B5EF4-FFF2-40B4-BE49-F238E27FC236}">
                <a16:creationId xmlns:a16="http://schemas.microsoft.com/office/drawing/2014/main" id="{335BD163-AB8B-0DEA-016D-E3A58F5040FB}"/>
              </a:ext>
            </a:extLst>
          </p:cNvPr>
          <p:cNvGrpSpPr/>
          <p:nvPr/>
        </p:nvGrpSpPr>
        <p:grpSpPr>
          <a:xfrm>
            <a:off x="4225635" y="5787092"/>
            <a:ext cx="3570331" cy="1049654"/>
            <a:chOff x="4321969" y="5808346"/>
            <a:chExt cx="3570331" cy="1049654"/>
          </a:xfrm>
        </p:grpSpPr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0749C0D7-2B79-A834-BE0D-D8356F2FECE7}"/>
                </a:ext>
              </a:extLst>
            </p:cNvPr>
            <p:cNvGrpSpPr/>
            <p:nvPr/>
          </p:nvGrpSpPr>
          <p:grpSpPr>
            <a:xfrm>
              <a:off x="4836319" y="6011083"/>
              <a:ext cx="2488417" cy="846917"/>
              <a:chOff x="4480510" y="6013392"/>
              <a:chExt cx="2488417" cy="846917"/>
            </a:xfrm>
          </p:grpSpPr>
          <p:pic>
            <p:nvPicPr>
              <p:cNvPr id="108" name="Obraz 107" descr="Obraz zawierający tekst, Czcionka, symbol, logo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AF1FD611-F6DE-FF6D-2AC5-3162CF75F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591" y="6038151"/>
                <a:ext cx="721080" cy="360413"/>
              </a:xfrm>
              <a:prstGeom prst="rect">
                <a:avLst/>
              </a:prstGeom>
            </p:spPr>
          </p:pic>
          <p:pic>
            <p:nvPicPr>
              <p:cNvPr id="109" name="Obraz 108" descr="Obraz zawierający tekst, ssak, logo, design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49C98BF6-F8A9-D586-7F24-F71965066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7012" y="6356065"/>
                <a:ext cx="495950" cy="504244"/>
              </a:xfrm>
              <a:prstGeom prst="rect">
                <a:avLst/>
              </a:prstGeom>
            </p:spPr>
          </p:pic>
          <p:pic>
            <p:nvPicPr>
              <p:cNvPr id="110" name="Obraz 109" descr="Obraz zawierający Czcionka, tekst, Grafika, zrzut ekranu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6AA0E292-DD84-8F63-0309-560B069DD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5141" y="6423535"/>
                <a:ext cx="810575" cy="432645"/>
              </a:xfrm>
              <a:prstGeom prst="rect">
                <a:avLst/>
              </a:prstGeom>
            </p:spPr>
          </p:pic>
          <p:pic>
            <p:nvPicPr>
              <p:cNvPr id="111" name="Obraz 110" descr="Obraz zawierający tekst, zrzut ekranu, Czcionka, logo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D3C63BBD-8B07-5B51-D538-8C31073CC3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5489" y="6013392"/>
                <a:ext cx="598933" cy="409175"/>
              </a:xfrm>
              <a:prstGeom prst="rect">
                <a:avLst/>
              </a:prstGeom>
            </p:spPr>
          </p:pic>
          <p:pic>
            <p:nvPicPr>
              <p:cNvPr id="112" name="Obraz 111" descr="Obraz zawierający tekst, zrzut ekranu, diagram, krąg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3984B402-6996-A673-2157-A698C1552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068" y="6444612"/>
                <a:ext cx="613318" cy="338649"/>
              </a:xfrm>
              <a:prstGeom prst="rect">
                <a:avLst/>
              </a:prstGeom>
            </p:spPr>
          </p:pic>
          <p:pic>
            <p:nvPicPr>
              <p:cNvPr id="113" name="Obraz 112" descr="Obraz zawierający tekst, Czcionka, wizytówka, logo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9E6745E2-FA59-9A16-5D34-E0325A1A7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0510" y="6018938"/>
                <a:ext cx="727873" cy="360413"/>
              </a:xfrm>
              <a:prstGeom prst="rect">
                <a:avLst/>
              </a:prstGeom>
            </p:spPr>
          </p:pic>
          <p:pic>
            <p:nvPicPr>
              <p:cNvPr id="114" name="Obraz 113" descr="Obraz zawierający symbol, logo, krąg, design&#10;&#10;Zawartość wygenerowana przez sztuczną inteligencję może być niepoprawna.">
                <a:extLst>
                  <a:ext uri="{FF2B5EF4-FFF2-40B4-BE49-F238E27FC236}">
                    <a16:creationId xmlns:a16="http://schemas.microsoft.com/office/drawing/2014/main" id="{7406B3A3-788D-6DD3-F371-4B1FA5192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1991" y="6081847"/>
                <a:ext cx="256936" cy="316718"/>
              </a:xfrm>
              <a:prstGeom prst="rect">
                <a:avLst/>
              </a:prstGeom>
            </p:spPr>
          </p:pic>
        </p:grpSp>
        <p:sp>
          <p:nvSpPr>
            <p:cNvPr id="107" name="Rectangle 10">
              <a:extLst>
                <a:ext uri="{FF2B5EF4-FFF2-40B4-BE49-F238E27FC236}">
                  <a16:creationId xmlns:a16="http://schemas.microsoft.com/office/drawing/2014/main" id="{698DBCB9-8BB4-50F3-1065-BE1B972D6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969" y="5808346"/>
              <a:ext cx="35703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000" b="1" i="0" u="none" strike="noStrike" cap="none" normalizeH="0" baseline="0" dirty="0">
                  <a:ln>
                    <a:noFill/>
                  </a:ln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PATRONAT HONOROWY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38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a 67">
            <a:extLst>
              <a:ext uri="{FF2B5EF4-FFF2-40B4-BE49-F238E27FC236}">
                <a16:creationId xmlns:a16="http://schemas.microsoft.com/office/drawing/2014/main" id="{38414557-A942-F1CB-E81B-7394371AB25D}"/>
              </a:ext>
            </a:extLst>
          </p:cNvPr>
          <p:cNvGrpSpPr/>
          <p:nvPr/>
        </p:nvGrpSpPr>
        <p:grpSpPr>
          <a:xfrm>
            <a:off x="-14517" y="6211594"/>
            <a:ext cx="12206517" cy="646406"/>
            <a:chOff x="-14517" y="6211594"/>
            <a:chExt cx="12206517" cy="646406"/>
          </a:xfrm>
        </p:grpSpPr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99FF86A0-360F-716F-F14F-E9C12AA22E2F}"/>
                </a:ext>
              </a:extLst>
            </p:cNvPr>
            <p:cNvSpPr/>
            <p:nvPr/>
          </p:nvSpPr>
          <p:spPr>
            <a:xfrm>
              <a:off x="0" y="6211594"/>
              <a:ext cx="12192000" cy="646406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D6564279-5F39-47D7-CD1D-5F4E2ABB3C2C}"/>
                </a:ext>
              </a:extLst>
            </p:cNvPr>
            <p:cNvGrpSpPr/>
            <p:nvPr/>
          </p:nvGrpSpPr>
          <p:grpSpPr>
            <a:xfrm>
              <a:off x="-14517" y="6226027"/>
              <a:ext cx="12192002" cy="630223"/>
              <a:chOff x="-14517" y="6226027"/>
              <a:chExt cx="12192002" cy="630223"/>
            </a:xfrm>
          </p:grpSpPr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40C0718C-B541-C39D-9AEE-03874E76220C}"/>
                  </a:ext>
                </a:extLst>
              </p:cNvPr>
              <p:cNvSpPr/>
              <p:nvPr/>
            </p:nvSpPr>
            <p:spPr>
              <a:xfrm>
                <a:off x="-14515" y="6421851"/>
                <a:ext cx="121920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000" b="1" dirty="0">
                    <a:latin typeface="Book Antiqua" panose="02040602050305030304" pitchFamily="18" charset="0"/>
                  </a:rPr>
                  <a:t>Kierunki rozwoju i innowacje w geodezji i kartografii</a:t>
                </a:r>
              </a:p>
            </p:txBody>
          </p:sp>
          <p:sp>
            <p:nvSpPr>
              <p:cNvPr id="57" name="Prostokąt 56">
                <a:extLst>
                  <a:ext uri="{FF2B5EF4-FFF2-40B4-BE49-F238E27FC236}">
                    <a16:creationId xmlns:a16="http://schemas.microsoft.com/office/drawing/2014/main" id="{255C65C1-C87E-884E-01BE-5C6163A83391}"/>
                  </a:ext>
                </a:extLst>
              </p:cNvPr>
              <p:cNvSpPr/>
              <p:nvPr/>
            </p:nvSpPr>
            <p:spPr>
              <a:xfrm>
                <a:off x="-14517" y="6226027"/>
                <a:ext cx="121920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b="1" dirty="0">
                    <a:latin typeface="Book Antiqua" panose="02040602050305030304" pitchFamily="18" charset="0"/>
                  </a:rPr>
                  <a:t>VIII KONFERENCJA NAUKOWO-TECHNICZNA </a:t>
                </a:r>
              </a:p>
            </p:txBody>
          </p:sp>
          <p:sp>
            <p:nvSpPr>
              <p:cNvPr id="58" name="Rectangle 10">
                <a:extLst>
                  <a:ext uri="{FF2B5EF4-FFF2-40B4-BE49-F238E27FC236}">
                    <a16:creationId xmlns:a16="http://schemas.microsoft.com/office/drawing/2014/main" id="{B77AD983-4B27-FF44-DE3D-F49BD546D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5" y="6610029"/>
                <a:ext cx="121433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1000" b="1" dirty="0">
                    <a:latin typeface="Book Antiqua" panose="02040602050305030304" pitchFamily="18" charset="0"/>
                    <a:ea typeface="Times New Roman" pitchFamily="18" charset="0"/>
                    <a:cs typeface="Times New Roman" pitchFamily="18" charset="0"/>
                  </a:rPr>
                  <a:t>Janów Lubelski</a:t>
                </a:r>
                <a:r>
                  <a:rPr kumimoji="0" lang="pl-PL" sz="1000" b="1" i="0" u="none" strike="noStrike" cap="none" normalizeH="0" baseline="0" dirty="0">
                    <a:ln>
                      <a:noFill/>
                    </a:ln>
                    <a:effectLst/>
                    <a:latin typeface="Book Antiqua" panose="02040602050305030304" pitchFamily="18" charset="0"/>
                    <a:ea typeface="Times New Roman" pitchFamily="18" charset="0"/>
                    <a:cs typeface="Times New Roman" pitchFamily="18" charset="0"/>
                  </a:rPr>
                  <a:t>, 14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effectLst/>
                    <a:latin typeface="Book Antiqua" panose="02040602050305030304" pitchFamily="18" charset="0"/>
                    <a:ea typeface="Times New Roman" pitchFamily="18" charset="0"/>
                    <a:cs typeface="Times New Roman" pitchFamily="18" charset="0"/>
                  </a:rPr>
                  <a:t>–</a:t>
                </a:r>
                <a:r>
                  <a:rPr lang="pl-PL" sz="1000" b="1" dirty="0">
                    <a:latin typeface="Book Antiqua" panose="02040602050305030304" pitchFamily="18" charset="0"/>
                    <a:ea typeface="Times New Roman" pitchFamily="18" charset="0"/>
                    <a:cs typeface="Times New Roman" pitchFamily="18" charset="0"/>
                  </a:rPr>
                  <a:t>16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effectLst/>
                    <a:latin typeface="Book Antiqua" panose="02040602050305030304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1000" b="1" dirty="0">
                    <a:latin typeface="Book Antiqua" panose="02040602050305030304" pitchFamily="18" charset="0"/>
                    <a:ea typeface="Times New Roman" pitchFamily="18" charset="0"/>
                    <a:cs typeface="Times New Roman" pitchFamily="18" charset="0"/>
                  </a:rPr>
                  <a:t>maja</a:t>
                </a:r>
                <a:r>
                  <a:rPr kumimoji="0" lang="pl-PL" sz="1000" b="1" i="0" u="none" strike="noStrike" cap="none" normalizeH="0" baseline="0" dirty="0">
                    <a:ln>
                      <a:noFill/>
                    </a:ln>
                    <a:effectLst/>
                    <a:latin typeface="Book Antiqua" panose="02040602050305030304" pitchFamily="18" charset="0"/>
                    <a:ea typeface="Times New Roman" pitchFamily="18" charset="0"/>
                    <a:cs typeface="Times New Roman" pitchFamily="18" charset="0"/>
                  </a:rPr>
                  <a:t> 2025 r.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effectLst/>
                    <a:latin typeface="Book Antiqua" panose="02040602050305030304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Book Antiqua" panose="020406020503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12567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62</Words>
  <Application>Microsoft Office PowerPoint</Application>
  <PresentationFormat>Panoramiczny</PresentationFormat>
  <Paragraphs>19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Book Antiqua</vt:lpstr>
      <vt:lpstr>Calibri</vt:lpstr>
      <vt:lpstr>Motyw pakietu Office</vt:lpstr>
      <vt:lpstr>Tytuł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Maciąg</dc:creator>
  <cp:lastModifiedBy>Author</cp:lastModifiedBy>
  <cp:revision>17</cp:revision>
  <dcterms:created xsi:type="dcterms:W3CDTF">2024-04-15T09:03:01Z</dcterms:created>
  <dcterms:modified xsi:type="dcterms:W3CDTF">2025-05-01T11:28:01Z</dcterms:modified>
</cp:coreProperties>
</file>